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1" r:id="rId7"/>
    <p:sldId id="260" r:id="rId8"/>
    <p:sldId id="262" r:id="rId9"/>
    <p:sldId id="263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edge/>
      </p:transition>
    </mc:Choice>
    <mc:Fallback>
      <p:transition spd="slow" advClick="0" advTm="3000">
        <p:wedg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edge/>
      </p:transition>
    </mc:Choice>
    <mc:Fallback>
      <p:transition spd="slow" advClick="0" advTm="3000">
        <p:wedg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edge/>
      </p:transition>
    </mc:Choice>
    <mc:Fallback>
      <p:transition spd="slow" advClick="0" advTm="3000">
        <p:wedg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edge/>
      </p:transition>
    </mc:Choice>
    <mc:Fallback>
      <p:transition spd="slow" advClick="0" advTm="3000">
        <p:wedg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edge/>
      </p:transition>
    </mc:Choice>
    <mc:Fallback>
      <p:transition spd="slow" advClick="0" advTm="3000">
        <p:wedg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edge/>
      </p:transition>
    </mc:Choice>
    <mc:Fallback>
      <p:transition spd="slow" advClick="0" advTm="3000">
        <p:wedg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edge/>
      </p:transition>
    </mc:Choice>
    <mc:Fallback>
      <p:transition spd="slow" advClick="0" advTm="3000">
        <p:wedg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edge/>
      </p:transition>
    </mc:Choice>
    <mc:Fallback>
      <p:transition spd="slow" advClick="0" advTm="3000">
        <p:wedg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edge/>
      </p:transition>
    </mc:Choice>
    <mc:Fallback>
      <p:transition spd="slow" advClick="0" advTm="3000">
        <p:wedg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edge/>
      </p:transition>
    </mc:Choice>
    <mc:Fallback>
      <p:transition spd="slow" advClick="0" advTm="3000">
        <p:wedg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edge/>
      </p:transition>
    </mc:Choice>
    <mc:Fallback>
      <p:transition spd="slow" advClick="0" advTm="3000">
        <p:wedg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 t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edge/>
      </p:transition>
    </mc:Choice>
    <mc:Fallback>
      <p:transition spd="slow" advClick="0" advTm="3000">
        <p:wedg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microsoft.com/office/2007/relationships/media" Target="../media/media2.mp3"/><Relationship Id="rId1" Type="http://schemas.openxmlformats.org/officeDocument/2006/relationships/audio" Target="../media/media2.mp3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568008"/>
            <a:ext cx="9144000" cy="2387600"/>
          </a:xfrm>
        </p:spPr>
        <p:txBody>
          <a:bodyPr/>
          <a:p>
            <a:r>
              <a:rPr lang="ca-ES" altLang="en-US"/>
              <a:t>PRESENTACIO WPS</a:t>
            </a:r>
            <a:endParaRPr lang="ca-ES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edge/>
      </p:transition>
    </mc:Choice>
    <mc:Fallback>
      <p:transition spd="slow" advClick="0" advTm="3000">
        <p:wedg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ca-ES" altLang="en-US"/>
              <a:t>TAULA GALETES</a:t>
            </a:r>
            <a:endParaRPr lang="ca-ES" altLang="en-US"/>
          </a:p>
        </p:txBody>
      </p:sp>
      <p:sp>
        <p:nvSpPr>
          <p:cNvPr id="4" name="Text Box 3"/>
          <p:cNvSpPr txBox="1"/>
          <p:nvPr/>
        </p:nvSpPr>
        <p:spPr>
          <a:xfrm>
            <a:off x="3167380" y="1721485"/>
            <a:ext cx="6096000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buNone/>
            </a:pPr>
            <a:r>
              <a:rPr lang="ca-ES" altLang="en-US" sz="2400">
                <a:sym typeface="+mn-ea"/>
              </a:rPr>
              <a:t>GALETES</a:t>
            </a:r>
            <a:endParaRPr lang="ca-ES" altLang="en-US" sz="2400">
              <a:sym typeface="+mn-ea"/>
            </a:endParaRPr>
          </a:p>
          <a:p>
            <a:pPr algn="l">
              <a:buNone/>
            </a:pPr>
            <a:r>
              <a:rPr lang="ca-ES" altLang="en-US" sz="2400">
                <a:sym typeface="+mn-ea"/>
              </a:rPr>
              <a:t>1. Maria</a:t>
            </a:r>
            <a:endParaRPr lang="ca-ES" altLang="en-US" sz="2400">
              <a:sym typeface="+mn-ea"/>
            </a:endParaRPr>
          </a:p>
          <a:p>
            <a:pPr algn="l">
              <a:buNone/>
            </a:pPr>
            <a:r>
              <a:rPr lang="ca-ES" altLang="en-US" sz="2400">
                <a:sym typeface="+mn-ea"/>
              </a:rPr>
              <a:t>2. Principes</a:t>
            </a:r>
            <a:endParaRPr lang="ca-ES" altLang="en-US" sz="2400">
              <a:sym typeface="+mn-ea"/>
            </a:endParaRPr>
          </a:p>
          <a:p>
            <a:pPr algn="l">
              <a:buNone/>
            </a:pPr>
            <a:r>
              <a:rPr lang="ca-ES" altLang="en-US" sz="2400">
                <a:sym typeface="+mn-ea"/>
              </a:rPr>
              <a:t>3. Oreos</a:t>
            </a:r>
            <a:endParaRPr lang="ca-ES" altLang="en-US" sz="2400">
              <a:sym typeface="+mn-ea"/>
            </a:endParaRPr>
          </a:p>
          <a:p>
            <a:pPr algn="l">
              <a:buNone/>
            </a:pPr>
            <a:r>
              <a:rPr lang="ca-ES" altLang="en-US" sz="2400">
                <a:sym typeface="+mn-ea"/>
              </a:rPr>
              <a:t>4. Cookies</a:t>
            </a:r>
            <a:endParaRPr lang="ca-ES" altLang="en-US" sz="2400">
              <a:sym typeface="+mn-ea"/>
            </a:endParaRPr>
          </a:p>
          <a:p>
            <a:pPr algn="l">
              <a:buNone/>
            </a:pPr>
            <a:r>
              <a:rPr lang="ca-ES" altLang="en-US" sz="2400">
                <a:sym typeface="+mn-ea"/>
              </a:rPr>
              <a:t>5. Tuc</a:t>
            </a:r>
            <a:endParaRPr lang="ca-ES" altLang="en-US" sz="2400">
              <a:sym typeface="+mn-ea"/>
            </a:endParaRPr>
          </a:p>
          <a:p>
            <a:pPr algn="l">
              <a:buNone/>
            </a:pPr>
            <a:r>
              <a:rPr lang="ca-ES" altLang="en-US" sz="2400">
                <a:sym typeface="+mn-ea"/>
              </a:rPr>
              <a:t>6. Filipinos</a:t>
            </a:r>
            <a:endParaRPr lang="ca-ES" altLang="en-US" sz="2400">
              <a:sym typeface="+mn-ea"/>
            </a:endParaRPr>
          </a:p>
          <a:p>
            <a:pPr algn="l">
              <a:buNone/>
            </a:pPr>
            <a:r>
              <a:rPr lang="ca-ES" altLang="en-US" sz="2400">
                <a:sym typeface="+mn-ea"/>
              </a:rPr>
              <a:t>7. Chips Ahoy</a:t>
            </a:r>
            <a:endParaRPr lang="ca-ES" altLang="en-US" sz="2400">
              <a:sym typeface="+mn-ea"/>
            </a:endParaRPr>
          </a:p>
          <a:p>
            <a:pPr algn="l">
              <a:buNone/>
            </a:pPr>
            <a:r>
              <a:rPr lang="ca-ES" altLang="en-US" sz="2400">
                <a:sym typeface="+mn-ea"/>
              </a:rPr>
              <a:t>8. Dinosaurus</a:t>
            </a:r>
            <a:endParaRPr lang="ca-ES" altLang="en-US" sz="2400"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edge/>
      </p:transition>
    </mc:Choice>
    <mc:Fallback>
      <p:transition spd="slow" advClick="0" advTm="3000">
        <p:wedg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ca-ES" altLang="en-US"/>
              <a:t>PDF</a:t>
            </a:r>
            <a:endParaRPr lang="ca-ES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400925" y="1981835"/>
            <a:ext cx="4058920" cy="43516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edge/>
      </p:transition>
    </mc:Choice>
    <mc:Fallback>
      <p:transition spd="slow" advClick="0" advTm="3000">
        <p:wedg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ca-ES" altLang="en-US"/>
              <a:t>FACTURA</a:t>
            </a:r>
            <a:endParaRPr lang="ca-ES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t="356"/>
          <a:stretch>
            <a:fillRect/>
          </a:stretch>
        </p:blipFill>
        <p:spPr>
          <a:xfrm>
            <a:off x="838200" y="2051050"/>
            <a:ext cx="10515600" cy="39135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edge/>
      </p:transition>
    </mc:Choice>
    <mc:Fallback>
      <p:transition spd="slow" advClick="0" advTm="3000">
        <p:wedg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ca-ES" altLang="en-US"/>
              <a:t>IMATGE</a:t>
            </a:r>
            <a:endParaRPr lang="ca-E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10" name="Marcador de contenido 9" descr="Una caricatura de una persona&#10;&#10;Descripción generada automáticamente con confianza media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042" y="2327752"/>
            <a:ext cx="3849687" cy="38496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edge/>
      </p:transition>
    </mc:Choice>
    <mc:Fallback>
      <p:transition spd="slow" advClick="0" advTm="3000">
        <p:wedg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ca-ES" altLang="en-US"/>
              <a:t>VIDEOTUTORIAL</a:t>
            </a:r>
            <a:endParaRPr lang="ca-ES" altLang="en-US"/>
          </a:p>
        </p:txBody>
      </p:sp>
      <p:pic>
        <p:nvPicPr>
          <p:cNvPr id="6" name="VIDEO STORYTELLING - Repaired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edge/>
      </p:transition>
    </mc:Choice>
    <mc:Fallback>
      <p:transition spd="slow" advClick="0" advTm="3000">
        <p:wedg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ca-ES" altLang="en-US"/>
              <a:t>PODCAST</a:t>
            </a:r>
            <a:endParaRPr lang="ca-E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elevator-music-bossa-nova-background-music-version-60s-10900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786120" y="3119120"/>
            <a:ext cx="619125" cy="619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edge/>
      </p:transition>
    </mc:Choice>
    <mc:Fallback>
      <p:transition spd="slow" advClick="0" advTm="3000">
        <p:wedg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478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ca-ES" altLang="en-US"/>
              <a:t>TAULA COMPARATIVA</a:t>
            </a:r>
            <a:endParaRPr lang="ca-ES" altLang="en-US"/>
          </a:p>
        </p:txBody>
      </p:sp>
      <p:graphicFrame>
        <p:nvGraphicFramePr>
          <p:cNvPr id="4" name="Content Placeholder 3"/>
          <p:cNvGraphicFramePr/>
          <p:nvPr>
            <p:ph idx="1"/>
          </p:nvPr>
        </p:nvGraphicFramePr>
        <p:xfrm>
          <a:off x="775970" y="1905000"/>
          <a:ext cx="1051560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/>
                <a:gridCol w="350520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ca-ES" altLang="en-US"/>
                        <a:t>DRIVE</a:t>
                      </a:r>
                      <a:endParaRPr lang="ca-ES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ca-ES" altLang="en-US"/>
                        <a:t>ZOHO</a:t>
                      </a:r>
                      <a:endParaRPr lang="ca-ES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1,99</a:t>
                      </a:r>
                      <a:r>
                        <a:rPr lang="ca-ES" altLang="en-US" sz="1800">
                          <a:sym typeface="+mn-ea"/>
                        </a:rPr>
                        <a:t>€ / 100Gb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ca-ES" altLang="en-US"/>
                        <a:t>2,50</a:t>
                      </a:r>
                      <a:r>
                        <a:rPr lang="ca-ES" altLang="en-US" sz="1800">
                          <a:sym typeface="+mn-ea"/>
                        </a:rPr>
                        <a:t>€ / 100Gb</a:t>
                      </a:r>
                      <a:endParaRPr lang="ca-ES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Google Suite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Suite d'oficina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ca-ES" altLang="en-US"/>
                        <a:t>Espai gran</a:t>
                      </a:r>
                      <a:endParaRPr lang="ca-ES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ca-ES" altLang="en-US"/>
                        <a:t>Espai limitat</a:t>
                      </a:r>
                      <a:endParaRPr lang="ca-ES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edge/>
      </p:transition>
    </mc:Choice>
    <mc:Fallback>
      <p:transition spd="slow" advClick="0" advTm="3000">
        <p:wedg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ca-ES" altLang="en-US"/>
              <a:t>GRAFIC DE BARRES T3</a:t>
            </a:r>
            <a:endParaRPr lang="ca-ES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734050" y="2900045"/>
            <a:ext cx="5619750" cy="3457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edge/>
      </p:transition>
    </mc:Choice>
    <mc:Fallback>
      <p:transition spd="slow" advClick="0" advTm="3000">
        <p:wedg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ca-ES" altLang="en-US"/>
              <a:t>TAULA XUXES</a:t>
            </a:r>
            <a:endParaRPr lang="ca-ES" altLang="en-US"/>
          </a:p>
        </p:txBody>
      </p:sp>
      <p:sp>
        <p:nvSpPr>
          <p:cNvPr id="3" name="Text Box 2"/>
          <p:cNvSpPr txBox="1"/>
          <p:nvPr/>
        </p:nvSpPr>
        <p:spPr>
          <a:xfrm>
            <a:off x="3048000" y="1947545"/>
            <a:ext cx="6096000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ca-ES" altLang="en-US" sz="2400">
                <a:sym typeface="+mn-ea"/>
              </a:rPr>
              <a:t>XUXES</a:t>
            </a:r>
            <a:endParaRPr lang="ca-ES" altLang="en-US" sz="2400">
              <a:sym typeface="+mn-ea"/>
            </a:endParaRPr>
          </a:p>
          <a:p>
            <a:r>
              <a:rPr lang="ca-ES" altLang="en-US" sz="2400">
                <a:sym typeface="+mn-ea"/>
              </a:rPr>
              <a:t>1. Guindilla</a:t>
            </a:r>
            <a:endParaRPr lang="ca-ES" altLang="en-US" sz="2400">
              <a:sym typeface="+mn-ea"/>
            </a:endParaRPr>
          </a:p>
          <a:p>
            <a:r>
              <a:rPr lang="ca-ES" altLang="en-US" sz="2400">
                <a:sym typeface="+mn-ea"/>
              </a:rPr>
              <a:t>2. Llengues</a:t>
            </a:r>
            <a:endParaRPr lang="ca-ES" altLang="en-US" sz="2400">
              <a:sym typeface="+mn-ea"/>
            </a:endParaRPr>
          </a:p>
          <a:p>
            <a:r>
              <a:rPr lang="ca-ES" altLang="en-US" sz="2400">
                <a:sym typeface="+mn-ea"/>
              </a:rPr>
              <a:t>3. Regalecies</a:t>
            </a:r>
            <a:endParaRPr lang="ca-ES" altLang="en-US" sz="2400">
              <a:sym typeface="+mn-ea"/>
            </a:endParaRPr>
          </a:p>
          <a:p>
            <a:r>
              <a:rPr lang="ca-ES" altLang="en-US" sz="2400">
                <a:sym typeface="+mn-ea"/>
              </a:rPr>
              <a:t>4. Fresas</a:t>
            </a:r>
            <a:endParaRPr lang="ca-ES" altLang="en-US" sz="2400">
              <a:sym typeface="+mn-ea"/>
            </a:endParaRPr>
          </a:p>
          <a:p>
            <a:r>
              <a:rPr lang="ca-ES" altLang="en-US" sz="2400">
                <a:sym typeface="+mn-ea"/>
              </a:rPr>
              <a:t>5. Bloque</a:t>
            </a:r>
            <a:endParaRPr lang="ca-ES" altLang="en-US" sz="2400">
              <a:sym typeface="+mn-ea"/>
            </a:endParaRPr>
          </a:p>
          <a:p>
            <a:r>
              <a:rPr lang="ca-ES" altLang="en-US" sz="2400">
                <a:sym typeface="+mn-ea"/>
              </a:rPr>
              <a:t>6. Lolipop</a:t>
            </a:r>
            <a:endParaRPr lang="ca-ES" altLang="en-US" sz="2400">
              <a:sym typeface="+mn-ea"/>
            </a:endParaRPr>
          </a:p>
          <a:p>
            <a:r>
              <a:rPr lang="ca-ES" altLang="en-US" sz="2400">
                <a:sym typeface="+mn-ea"/>
              </a:rPr>
              <a:t>7. Chiclets</a:t>
            </a:r>
            <a:endParaRPr lang="ca-ES" altLang="en-US" sz="2400">
              <a:sym typeface="+mn-ea"/>
            </a:endParaRPr>
          </a:p>
          <a:p>
            <a:r>
              <a:rPr lang="ca-ES" altLang="en-US" sz="2400">
                <a:sym typeface="+mn-ea"/>
              </a:rPr>
              <a:t>8. Fresquitos</a:t>
            </a:r>
            <a:endParaRPr lang="ca-ES" altLang="en-US" sz="2400"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edge/>
      </p:transition>
    </mc:Choice>
    <mc:Fallback>
      <p:transition spd="slow" advClick="0" advTm="3000">
        <p:wedg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aaaaa">
      <a:dk1>
        <a:srgbClr val="0070C0"/>
      </a:dk1>
      <a:lt1>
        <a:srgbClr val="FFFF00"/>
      </a:lt1>
      <a:dk2>
        <a:srgbClr val="FFFF00"/>
      </a:dk2>
      <a:lt2>
        <a:srgbClr val="00B050"/>
      </a:lt2>
      <a:accent1>
        <a:srgbClr val="0070C0"/>
      </a:accent1>
      <a:accent2>
        <a:srgbClr val="00B050"/>
      </a:accent2>
      <a:accent3>
        <a:srgbClr val="FFFF00"/>
      </a:accent3>
      <a:accent4>
        <a:srgbClr val="0070C0"/>
      </a:accent4>
      <a:accent5>
        <a:srgbClr val="00B050"/>
      </a:accent5>
      <a:accent6>
        <a:srgbClr val="FFFF00"/>
      </a:accent6>
      <a:hlink>
        <a:srgbClr val="0070C0"/>
      </a:hlink>
      <a:folHlink>
        <a:srgbClr val="00B05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378</Words>
  <Application>WPS Presentation</Application>
  <PresentationFormat>Widescreen</PresentationFormat>
  <Paragraphs>56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PRESENTACIO WPS</vt:lpstr>
      <vt:lpstr>PDF</vt:lpstr>
      <vt:lpstr>FACTURA</vt:lpstr>
      <vt:lpstr>IMATGE</vt:lpstr>
      <vt:lpstr>VIDEOTUTORIAL</vt:lpstr>
      <vt:lpstr>PODCAST</vt:lpstr>
      <vt:lpstr>TAULA COMPARATIVA</vt:lpstr>
      <vt:lpstr>GRAFIC DE BARRES T3</vt:lpstr>
      <vt:lpstr>TAULA XUXES</vt:lpstr>
      <vt:lpstr>TAULA GALETES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PRESENTACIO WPS</dc:title>
  <dc:creator>cicles</dc:creator>
  <cp:lastModifiedBy>cicles</cp:lastModifiedBy>
  <cp:revision>5</cp:revision>
  <dcterms:created xsi:type="dcterms:W3CDTF">2024-05-13T08:35:00Z</dcterms:created>
  <dcterms:modified xsi:type="dcterms:W3CDTF">2024-05-17T08:18:24Z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566A8FBB6D0846C69B87D3DFDF065E72_11</vt:lpwstr>
  </property>
  <property fmtid="{D5CDD505-2E9C-101B-9397-08002B2CF9AE}" pid="3" name="KSOProductBuildVer">
    <vt:lpwstr>1033-12.2.0.16909</vt:lpwstr>
  </property>
</Properties>
</file>

<file path=docProps/thumbnail.jpeg>
</file>